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9926638" cy="67976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AA"/>
    <a:srgbClr val="D84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4" d="100"/>
          <a:sy n="94" d="100"/>
        </p:scale>
        <p:origin x="-396" y="-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7E31A-3A0C-42AE-A9B4-B6974368707A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038AD-8E4A-48B9-82B7-D0059E8AF28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3647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937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784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071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860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45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168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56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05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848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931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829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D370-3C6F-41AE-AE2B-B097750E444E}" type="datetimeFigureOut">
              <a:rPr lang="da-DK" smtClean="0"/>
              <a:t>18-01-2017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E00F-89AE-41EA-A118-9BD66AF01F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48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0" b="14835"/>
          <a:stretch/>
        </p:blipFill>
        <p:spPr>
          <a:xfrm>
            <a:off x="3261360" y="416561"/>
            <a:ext cx="5428099" cy="268224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3251200" y="3251200"/>
            <a:ext cx="545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a-DK" dirty="0"/>
          </a:p>
          <a:p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3261360" y="142240"/>
            <a:ext cx="544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Stress, angst og depression kan ramme </a:t>
            </a:r>
            <a:r>
              <a:rPr lang="da-DK" sz="1600" b="1" u="sng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</a:t>
            </a:r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ctr"/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 </a:t>
            </a:r>
            <a:r>
              <a:rPr lang="da-DK" sz="1600" b="1" u="sng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</a:t>
            </a:r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kan også gøre noget for at tackle det.</a:t>
            </a:r>
          </a:p>
        </p:txBody>
      </p:sp>
      <p:sp>
        <p:nvSpPr>
          <p:cNvPr id="8" name="Rektangel 7"/>
          <p:cNvSpPr/>
          <p:nvPr/>
        </p:nvSpPr>
        <p:spPr>
          <a:xfrm>
            <a:off x="3261360" y="142240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3261360" y="3274633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/>
          <a:srcRect l="32921" t="16000" r="33842" b="50827"/>
          <a:stretch/>
        </p:blipFill>
        <p:spPr>
          <a:xfrm>
            <a:off x="3423110" y="3346453"/>
            <a:ext cx="2552299" cy="1432938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/>
          <a:srcRect l="32527" t="12037" r="33526" b="53275"/>
          <a:stretch/>
        </p:blipFill>
        <p:spPr>
          <a:xfrm>
            <a:off x="6149148" y="3292653"/>
            <a:ext cx="2557972" cy="1470248"/>
          </a:xfrm>
          <a:prstGeom prst="rect">
            <a:avLst/>
          </a:prstGeom>
        </p:spPr>
      </p:pic>
      <p:sp>
        <p:nvSpPr>
          <p:cNvPr id="3" name="Tekstfelt 2"/>
          <p:cNvSpPr txBox="1"/>
          <p:nvPr/>
        </p:nvSpPr>
        <p:spPr>
          <a:xfrm>
            <a:off x="3423110" y="5693690"/>
            <a:ext cx="3739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Få svar og gode råd på</a:t>
            </a:r>
          </a:p>
          <a:p>
            <a:r>
              <a:rPr lang="da-DK" sz="2000" b="1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www.mentalsundhed.dk</a:t>
            </a:r>
          </a:p>
        </p:txBody>
      </p:sp>
      <p:pic>
        <p:nvPicPr>
          <p:cNvPr id="15" name="Billede 14"/>
          <p:cNvPicPr>
            <a:picLocks noChangeAspect="1"/>
          </p:cNvPicPr>
          <p:nvPr/>
        </p:nvPicPr>
        <p:blipFill rotWithShape="1">
          <a:blip r:embed="rId5"/>
          <a:srcRect l="53984" t="44199" r="35658" b="38386"/>
          <a:stretch/>
        </p:blipFill>
        <p:spPr>
          <a:xfrm>
            <a:off x="6925429" y="5775384"/>
            <a:ext cx="494588" cy="467744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7" b="30805"/>
          <a:stretch/>
        </p:blipFill>
        <p:spPr>
          <a:xfrm>
            <a:off x="7535793" y="5775384"/>
            <a:ext cx="920073" cy="396351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/>
        </p:nvPicPr>
        <p:blipFill rotWithShape="1">
          <a:blip r:embed="rId7"/>
          <a:srcRect l="33458" t="52593" r="50105" b="26300"/>
          <a:stretch/>
        </p:blipFill>
        <p:spPr>
          <a:xfrm>
            <a:off x="3452669" y="4751463"/>
            <a:ext cx="1252585" cy="904736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/>
        </p:nvPicPr>
        <p:blipFill rotWithShape="1">
          <a:blip r:embed="rId7"/>
          <a:srcRect l="49954" t="52593" r="33571" b="26300"/>
          <a:stretch/>
        </p:blipFill>
        <p:spPr>
          <a:xfrm>
            <a:off x="4734813" y="4759906"/>
            <a:ext cx="1261157" cy="908832"/>
          </a:xfrm>
          <a:prstGeom prst="rect">
            <a:avLst/>
          </a:prstGeom>
        </p:spPr>
      </p:pic>
      <p:pic>
        <p:nvPicPr>
          <p:cNvPr id="19" name="Billede 18"/>
          <p:cNvPicPr>
            <a:picLocks noChangeAspect="1"/>
          </p:cNvPicPr>
          <p:nvPr/>
        </p:nvPicPr>
        <p:blipFill rotWithShape="1">
          <a:blip r:embed="rId8"/>
          <a:srcRect l="33229" t="51251" r="50625" b="29074"/>
          <a:stretch/>
        </p:blipFill>
        <p:spPr>
          <a:xfrm>
            <a:off x="6196343" y="4788341"/>
            <a:ext cx="1273080" cy="872630"/>
          </a:xfrm>
          <a:prstGeom prst="rect">
            <a:avLst/>
          </a:prstGeom>
        </p:spPr>
      </p:pic>
      <p:pic>
        <p:nvPicPr>
          <p:cNvPr id="20" name="Billede 19"/>
          <p:cNvPicPr>
            <a:picLocks noChangeAspect="1"/>
          </p:cNvPicPr>
          <p:nvPr/>
        </p:nvPicPr>
        <p:blipFill rotWithShape="1">
          <a:blip r:embed="rId8"/>
          <a:srcRect l="49348" t="51251" r="33985" b="29074"/>
          <a:stretch/>
        </p:blipFill>
        <p:spPr>
          <a:xfrm>
            <a:off x="7469423" y="4812208"/>
            <a:ext cx="1242260" cy="82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2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0" b="14835"/>
          <a:stretch/>
        </p:blipFill>
        <p:spPr>
          <a:xfrm>
            <a:off x="3261360" y="416561"/>
            <a:ext cx="5428099" cy="268224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3251200" y="3251200"/>
            <a:ext cx="545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a-DK" dirty="0"/>
          </a:p>
          <a:p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3261360" y="142240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3261360" y="3274633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/>
          <a:srcRect l="32921" t="17191" r="50629" b="31509"/>
          <a:stretch/>
        </p:blipFill>
        <p:spPr>
          <a:xfrm>
            <a:off x="3377413" y="3289323"/>
            <a:ext cx="1700045" cy="2982313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4"/>
          <a:srcRect l="33458" t="52593" r="50105" b="26300"/>
          <a:stretch/>
        </p:blipFill>
        <p:spPr>
          <a:xfrm>
            <a:off x="5374939" y="3334999"/>
            <a:ext cx="1924081" cy="1389755"/>
          </a:xfrm>
          <a:prstGeom prst="rect">
            <a:avLst/>
          </a:prstGeom>
        </p:spPr>
      </p:pic>
      <p:sp>
        <p:nvSpPr>
          <p:cNvPr id="15" name="Tekstfelt 14"/>
          <p:cNvSpPr txBox="1"/>
          <p:nvPr/>
        </p:nvSpPr>
        <p:spPr>
          <a:xfrm>
            <a:off x="3413760" y="180363"/>
            <a:ext cx="544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forebygger og håndterer du som </a:t>
            </a:r>
            <a:r>
              <a:rPr lang="da-DK" sz="1600" b="1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medarbejder</a:t>
            </a:r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mentale helbredsproblemer på arbejdspladsen?</a:t>
            </a:r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5"/>
          <a:srcRect l="53984" t="44199" r="35658" b="38386"/>
          <a:stretch/>
        </p:blipFill>
        <p:spPr>
          <a:xfrm>
            <a:off x="6538407" y="5629843"/>
            <a:ext cx="648483" cy="613286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7" b="30805"/>
          <a:stretch/>
        </p:blipFill>
        <p:spPr>
          <a:xfrm>
            <a:off x="7363667" y="5701236"/>
            <a:ext cx="1092199" cy="470500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5219698" y="4772253"/>
            <a:ext cx="3739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Få flere svar og gode råd på</a:t>
            </a:r>
          </a:p>
          <a:p>
            <a:r>
              <a:rPr lang="da-DK" sz="2200" b="1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www.mentalsundhed.dk</a:t>
            </a:r>
          </a:p>
        </p:txBody>
      </p:sp>
    </p:spTree>
    <p:extLst>
      <p:ext uri="{BB962C8B-B14F-4D97-AF65-F5344CB8AC3E}">
        <p14:creationId xmlns:p14="http://schemas.microsoft.com/office/powerpoint/2010/main" val="279761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lede 15"/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0" b="14835"/>
          <a:stretch/>
        </p:blipFill>
        <p:spPr>
          <a:xfrm>
            <a:off x="3261360" y="416561"/>
            <a:ext cx="5428099" cy="268224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3251200" y="3251200"/>
            <a:ext cx="545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a-DK" dirty="0"/>
          </a:p>
          <a:p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3413760" y="180363"/>
            <a:ext cx="544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forebygger og håndterer du som </a:t>
            </a:r>
            <a:r>
              <a:rPr lang="da-DK" sz="1600" b="1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leder</a:t>
            </a:r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mentale helbredsproblemer på arbejdspladsen?</a:t>
            </a:r>
          </a:p>
        </p:txBody>
      </p:sp>
      <p:sp>
        <p:nvSpPr>
          <p:cNvPr id="8" name="Rektangel 7"/>
          <p:cNvSpPr/>
          <p:nvPr/>
        </p:nvSpPr>
        <p:spPr>
          <a:xfrm>
            <a:off x="3261360" y="142240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3261360" y="3274633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3"/>
          <a:srcRect l="48963" t="17143" r="33842" b="33735"/>
          <a:stretch/>
        </p:blipFill>
        <p:spPr>
          <a:xfrm>
            <a:off x="3332277" y="3312789"/>
            <a:ext cx="1816505" cy="2918928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/>
        </p:nvPicPr>
        <p:blipFill rotWithShape="1">
          <a:blip r:embed="rId4"/>
          <a:srcRect l="49954" t="52593" r="33571" b="26300"/>
          <a:stretch/>
        </p:blipFill>
        <p:spPr>
          <a:xfrm>
            <a:off x="5382665" y="3355052"/>
            <a:ext cx="1928518" cy="1389755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 rotWithShape="1">
          <a:blip r:embed="rId5"/>
          <a:srcRect l="53984" t="44199" r="35658" b="38386"/>
          <a:stretch/>
        </p:blipFill>
        <p:spPr>
          <a:xfrm>
            <a:off x="6538407" y="5629843"/>
            <a:ext cx="648483" cy="613286"/>
          </a:xfrm>
          <a:prstGeom prst="rect">
            <a:avLst/>
          </a:prstGeom>
        </p:spPr>
      </p:pic>
      <p:pic>
        <p:nvPicPr>
          <p:cNvPr id="15" name="Billede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7" b="30805"/>
          <a:stretch/>
        </p:blipFill>
        <p:spPr>
          <a:xfrm>
            <a:off x="7363667" y="5701236"/>
            <a:ext cx="1092199" cy="470500"/>
          </a:xfrm>
          <a:prstGeom prst="rect">
            <a:avLst/>
          </a:prstGeom>
        </p:spPr>
      </p:pic>
      <p:sp>
        <p:nvSpPr>
          <p:cNvPr id="18" name="Tekstfelt 17"/>
          <p:cNvSpPr txBox="1"/>
          <p:nvPr/>
        </p:nvSpPr>
        <p:spPr>
          <a:xfrm>
            <a:off x="5219698" y="4772253"/>
            <a:ext cx="3739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Få flere svar og gode råd på</a:t>
            </a:r>
          </a:p>
          <a:p>
            <a:r>
              <a:rPr lang="da-DK" sz="2200" b="1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www.mentalsundhed.dk</a:t>
            </a:r>
          </a:p>
        </p:txBody>
      </p:sp>
    </p:spTree>
    <p:extLst>
      <p:ext uri="{BB962C8B-B14F-4D97-AF65-F5344CB8AC3E}">
        <p14:creationId xmlns:p14="http://schemas.microsoft.com/office/powerpoint/2010/main" val="154090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l="33229" t="51251" r="50625" b="29074"/>
          <a:stretch/>
        </p:blipFill>
        <p:spPr>
          <a:xfrm>
            <a:off x="5265327" y="3373122"/>
            <a:ext cx="1921563" cy="1317131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 rotWithShape="1">
          <a:blip r:embed="rId3"/>
          <a:srcRect l="32527" t="14540" r="50244" b="33997"/>
          <a:stretch/>
        </p:blipFill>
        <p:spPr>
          <a:xfrm>
            <a:off x="3412367" y="3289323"/>
            <a:ext cx="1764572" cy="2964795"/>
          </a:xfrm>
          <a:prstGeom prst="rect">
            <a:avLst/>
          </a:prstGeom>
        </p:spPr>
      </p:pic>
      <p:pic>
        <p:nvPicPr>
          <p:cNvPr id="15" name="Billede 14"/>
          <p:cNvPicPr preferRelativeResize="0"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0" b="14835"/>
          <a:stretch/>
        </p:blipFill>
        <p:spPr>
          <a:xfrm>
            <a:off x="3261360" y="416561"/>
            <a:ext cx="5428099" cy="268224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3251200" y="3251200"/>
            <a:ext cx="545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a-DK" dirty="0"/>
          </a:p>
          <a:p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3413760" y="180363"/>
            <a:ext cx="544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forebygger og håndterer du som </a:t>
            </a:r>
            <a:r>
              <a:rPr lang="da-DK" sz="1600" b="1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nøgleperson</a:t>
            </a:r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mentale helbredsproblemer på arbejdspladsen?</a:t>
            </a:r>
          </a:p>
        </p:txBody>
      </p:sp>
      <p:sp>
        <p:nvSpPr>
          <p:cNvPr id="8" name="Rektangel 7"/>
          <p:cNvSpPr/>
          <p:nvPr/>
        </p:nvSpPr>
        <p:spPr>
          <a:xfrm>
            <a:off x="3261360" y="142240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3261360" y="3274633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5"/>
          <a:srcRect l="53984" t="44199" r="35658" b="38386"/>
          <a:stretch/>
        </p:blipFill>
        <p:spPr>
          <a:xfrm>
            <a:off x="6538407" y="5629843"/>
            <a:ext cx="648483" cy="613286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7" b="30805"/>
          <a:stretch/>
        </p:blipFill>
        <p:spPr>
          <a:xfrm>
            <a:off x="7363667" y="5701236"/>
            <a:ext cx="1092199" cy="470500"/>
          </a:xfrm>
          <a:prstGeom prst="rect">
            <a:avLst/>
          </a:prstGeom>
        </p:spPr>
      </p:pic>
      <p:sp>
        <p:nvSpPr>
          <p:cNvPr id="17" name="Tekstfelt 16"/>
          <p:cNvSpPr txBox="1"/>
          <p:nvPr/>
        </p:nvSpPr>
        <p:spPr>
          <a:xfrm>
            <a:off x="5219698" y="4772253"/>
            <a:ext cx="3739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Få flere svar og gode råd på</a:t>
            </a:r>
          </a:p>
          <a:p>
            <a:r>
              <a:rPr lang="da-DK" sz="2200" b="1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www.mentalsundhed.dk</a:t>
            </a:r>
          </a:p>
        </p:txBody>
      </p:sp>
    </p:spTree>
    <p:extLst>
      <p:ext uri="{BB962C8B-B14F-4D97-AF65-F5344CB8AC3E}">
        <p14:creationId xmlns:p14="http://schemas.microsoft.com/office/powerpoint/2010/main" val="157503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lede 13"/>
          <p:cNvPicPr>
            <a:picLocks noChangeAspect="1"/>
          </p:cNvPicPr>
          <p:nvPr/>
        </p:nvPicPr>
        <p:blipFill rotWithShape="1">
          <a:blip r:embed="rId2"/>
          <a:srcRect l="49348" t="51251" r="33985" b="29074"/>
          <a:stretch/>
        </p:blipFill>
        <p:spPr>
          <a:xfrm>
            <a:off x="5201858" y="3373122"/>
            <a:ext cx="2032000" cy="1349304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3"/>
          <a:srcRect l="50186" t="14519" r="34001" b="32156"/>
          <a:stretch/>
        </p:blipFill>
        <p:spPr>
          <a:xfrm>
            <a:off x="3430755" y="3334999"/>
            <a:ext cx="1619549" cy="3072027"/>
          </a:xfrm>
          <a:prstGeom prst="rect">
            <a:avLst/>
          </a:prstGeom>
        </p:spPr>
      </p:pic>
      <p:pic>
        <p:nvPicPr>
          <p:cNvPr id="15" name="Billede 14"/>
          <p:cNvPicPr preferRelativeResize="0"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0" b="14835"/>
          <a:stretch/>
        </p:blipFill>
        <p:spPr>
          <a:xfrm>
            <a:off x="3261360" y="416561"/>
            <a:ext cx="5428099" cy="268224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3251200" y="3251200"/>
            <a:ext cx="545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a-DK" dirty="0"/>
          </a:p>
          <a:p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3413760" y="180363"/>
            <a:ext cx="544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forebygger og håndterer du som </a:t>
            </a:r>
            <a:r>
              <a:rPr lang="da-DK" sz="1600" b="1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kollega</a:t>
            </a:r>
            <a:r>
              <a:rPr lang="da-DK" sz="1600" dirty="0">
                <a:solidFill>
                  <a:srgbClr val="D841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mentale helbredsproblemer på arbejdspladsen?</a:t>
            </a:r>
          </a:p>
        </p:txBody>
      </p:sp>
      <p:sp>
        <p:nvSpPr>
          <p:cNvPr id="8" name="Rektangel 7"/>
          <p:cNvSpPr/>
          <p:nvPr/>
        </p:nvSpPr>
        <p:spPr>
          <a:xfrm>
            <a:off x="3261360" y="142240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/>
        </p:nvSpPr>
        <p:spPr>
          <a:xfrm>
            <a:off x="3261360" y="3274633"/>
            <a:ext cx="5588000" cy="3108960"/>
          </a:xfrm>
          <a:prstGeom prst="rect">
            <a:avLst/>
          </a:prstGeom>
          <a:noFill/>
          <a:ln>
            <a:solidFill>
              <a:srgbClr val="00A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 rotWithShape="1">
          <a:blip r:embed="rId5"/>
          <a:srcRect l="53984" t="44199" r="35658" b="38386"/>
          <a:stretch/>
        </p:blipFill>
        <p:spPr>
          <a:xfrm>
            <a:off x="6538407" y="5629843"/>
            <a:ext cx="648483" cy="613286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7" b="30805"/>
          <a:stretch/>
        </p:blipFill>
        <p:spPr>
          <a:xfrm>
            <a:off x="7363667" y="5701236"/>
            <a:ext cx="1092199" cy="470500"/>
          </a:xfrm>
          <a:prstGeom prst="rect">
            <a:avLst/>
          </a:prstGeom>
        </p:spPr>
      </p:pic>
      <p:sp>
        <p:nvSpPr>
          <p:cNvPr id="16" name="Tekstfelt 15"/>
          <p:cNvSpPr txBox="1"/>
          <p:nvPr/>
        </p:nvSpPr>
        <p:spPr>
          <a:xfrm>
            <a:off x="5219698" y="4772253"/>
            <a:ext cx="3739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Få flere svar og gode råd på</a:t>
            </a:r>
          </a:p>
          <a:p>
            <a:r>
              <a:rPr lang="da-DK" sz="2200" b="1" dirty="0">
                <a:solidFill>
                  <a:srgbClr val="00A1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www.mentalsundhed.dk</a:t>
            </a:r>
          </a:p>
        </p:txBody>
      </p:sp>
    </p:spTree>
    <p:extLst>
      <p:ext uri="{BB962C8B-B14F-4D97-AF65-F5344CB8AC3E}">
        <p14:creationId xmlns:p14="http://schemas.microsoft.com/office/powerpoint/2010/main" val="295280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9265</TotalTime>
  <Words>127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Christian Døsing Sørensen</dc:creator>
  <cp:lastModifiedBy>Christian Døsing Sørensen</cp:lastModifiedBy>
  <cp:revision>22</cp:revision>
  <cp:lastPrinted>2017-01-16T15:13:00Z</cp:lastPrinted>
  <dcterms:created xsi:type="dcterms:W3CDTF">2016-12-06T14:05:11Z</dcterms:created>
  <dcterms:modified xsi:type="dcterms:W3CDTF">2017-01-18T08:19:55Z</dcterms:modified>
</cp:coreProperties>
</file>